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4"/>
  </p:notesMasterIdLst>
  <p:handoutMasterIdLst>
    <p:handoutMasterId r:id="rId15"/>
  </p:handoutMasterIdLst>
  <p:sldIdLst>
    <p:sldId id="264" r:id="rId5"/>
    <p:sldId id="11419" r:id="rId6"/>
    <p:sldId id="11424" r:id="rId7"/>
    <p:sldId id="11420" r:id="rId8"/>
    <p:sldId id="11421" r:id="rId9"/>
    <p:sldId id="11422" r:id="rId10"/>
    <p:sldId id="11425" r:id="rId11"/>
    <p:sldId id="11423" r:id="rId12"/>
    <p:sldId id="11427" r:id="rId13"/>
  </p:sldIdLst>
  <p:sldSz cx="12192000" cy="6858000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ontserrat" pitchFamily="2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ontserrat" pitchFamily="2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ontserrat" pitchFamily="2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ontserrat" pitchFamily="2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ontserrat" pitchFamily="2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Montserrat" pitchFamily="2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Montserrat" pitchFamily="2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Montserrat" pitchFamily="2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Montserrat" pitchFamily="2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B30888A-33E2-6179-27C9-429FC4889A0B}" name="Katherine E Gelletly (External)" initials="K(" userId="S::kate.gelletly_dxc.com#ext#@dedalusspa.onmicrosoft.com::b1a6ef4e-7f0c-4de4-a382-88d014639fea" providerId="AD"/>
  <p188:author id="{1794DEB8-8E29-B808-4086-FFFAFDE1A3E4}" name="Audrey Mohimbouabéka" initials="AM" userId="S::audrey.mohimbouabeka@dedalus.eu::2eb0016e-7780-4fb1-a2fe-2c7d1e59663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lletly, Kate (HCS)" initials="GK(" lastIdx="8" clrIdx="0">
    <p:extLst>
      <p:ext uri="{19B8F6BF-5375-455C-9EA6-DF929625EA0E}">
        <p15:presenceInfo xmlns:p15="http://schemas.microsoft.com/office/powerpoint/2012/main" userId="S::kate.gelletly@dxc.com::e0ea5dc9-65b7-4a78-a768-034296fa6b9f" providerId="AD"/>
      </p:ext>
    </p:extLst>
  </p:cmAuthor>
  <p:cmAuthor id="2" name="Balasubramanian, Sureshbala (HCS)" initials="BS(" lastIdx="1" clrIdx="1">
    <p:extLst>
      <p:ext uri="{19B8F6BF-5375-455C-9EA6-DF929625EA0E}">
        <p15:presenceInfo xmlns:p15="http://schemas.microsoft.com/office/powerpoint/2012/main" userId="S::sbalasubra46@dxc.com::5a2758d6-6089-468b-969b-bfd30b3677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0DC"/>
    <a:srgbClr val="1D4F91"/>
    <a:srgbClr val="C2CAC7"/>
    <a:srgbClr val="C5E86C"/>
    <a:srgbClr val="4E75A9"/>
    <a:srgbClr val="BEC6C3"/>
    <a:srgbClr val="4198B5"/>
    <a:srgbClr val="E9EBF5"/>
    <a:srgbClr val="4472C4"/>
    <a:srgbClr val="53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-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5192A2E-7B03-D04A-AC77-7121298548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Montserrat Medium" pitchFamily="2" charset="77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2CEA613-9ADF-F54D-BAA4-06F96C99E0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Montserrat Medium" pitchFamily="2" charset="77"/>
              </a:defRPr>
            </a:lvl1pPr>
          </a:lstStyle>
          <a:p>
            <a:pPr>
              <a:defRPr/>
            </a:pPr>
            <a:fld id="{903FC7FE-252D-5143-A21D-47B7E1BE1659}" type="datetimeFigureOut">
              <a:rPr lang="it-IT"/>
              <a:pPr>
                <a:defRPr/>
              </a:pPr>
              <a:t>05/07/2023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B9A50E-B08D-0D45-A62D-102EBC4612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Montserrat Medium" pitchFamily="2" charset="77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1882ED7-7CB3-DE48-A89F-2849D8C38C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Montserrat Medium" pitchFamily="2" charset="77"/>
              </a:defRPr>
            </a:lvl1pPr>
          </a:lstStyle>
          <a:p>
            <a:pPr>
              <a:defRPr/>
            </a:pPr>
            <a:fld id="{57C1681C-E851-6B49-B24A-1D3D5D4DB005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8C57B2BE-8AE1-A440-9CAF-4FC62EA246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latin typeface="Montserrat Medium" pitchFamily="2" charset="77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94A0E54-3832-E74D-B0AE-A812468F303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latin typeface="Montserrat Medium" pitchFamily="2" charset="77"/>
              </a:defRPr>
            </a:lvl1pPr>
          </a:lstStyle>
          <a:p>
            <a:pPr>
              <a:defRPr/>
            </a:pPr>
            <a:fld id="{9E9479ED-9E75-F644-B004-51F8CAD37EE0}" type="datetimeFigureOut">
              <a:rPr lang="it-IT"/>
              <a:pPr>
                <a:defRPr/>
              </a:pPr>
              <a:t>05/07/2023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5FC28909-520E-C040-AF04-8B7A06D3B0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F01B3513-3328-F84F-92BC-F1A3ED4562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A328447-5EC9-B44E-AD9A-B6988ECB42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latin typeface="Montserrat Medium" pitchFamily="2" charset="77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24DDB7-E3E7-8145-A76F-CF0FF843B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latin typeface="Montserrat Medium" pitchFamily="2" charset="77"/>
              </a:defRPr>
            </a:lvl1pPr>
          </a:lstStyle>
          <a:p>
            <a:pPr>
              <a:defRPr/>
            </a:pPr>
            <a:fld id="{9D8371CD-2A07-BE42-9985-88450FD92ECB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64201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ontserrat Medium" pitchFamily="2" charset="77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ontserrat Medium" pitchFamily="2" charset="77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ontserrat Medium" pitchFamily="2" charset="77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ontserrat Medium" pitchFamily="2" charset="77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ontserrat Medium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2.jpeg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8E3B41-6302-4FF9-B96A-D8E9C94D04A4}"/>
              </a:ext>
            </a:extLst>
          </p:cNvPr>
          <p:cNvSpPr/>
          <p:nvPr userDrawn="1"/>
        </p:nvSpPr>
        <p:spPr>
          <a:xfrm>
            <a:off x="0" y="3276600"/>
            <a:ext cx="12192000" cy="35814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899" y="968684"/>
            <a:ext cx="4855025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2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F6B28A5-3692-44FC-A998-58622D75B8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551" y="3315344"/>
            <a:ext cx="5377754" cy="1699716"/>
          </a:xfrm>
          <a:prstGeom prst="rect">
            <a:avLst/>
          </a:prstGeom>
        </p:spPr>
        <p:txBody>
          <a:bodyPr/>
          <a:lstStyle>
            <a:lvl1pPr marL="0" indent="0">
              <a:buSzPct val="150000"/>
              <a:buFont typeface=".PingFang SC Regular"/>
              <a:buNone/>
              <a:defRPr sz="1600" b="0" i="0">
                <a:solidFill>
                  <a:schemeClr val="tx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868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B21DCBAB-C750-416D-AE26-27B20EE0E79A}"/>
              </a:ext>
            </a:extLst>
          </p:cNvPr>
          <p:cNvGrpSpPr/>
          <p:nvPr userDrawn="1"/>
        </p:nvGrpSpPr>
        <p:grpSpPr>
          <a:xfrm>
            <a:off x="0" y="1023256"/>
            <a:ext cx="11080325" cy="563562"/>
            <a:chOff x="0" y="1583663"/>
            <a:chExt cx="11080325" cy="5635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CD4AC8-8525-4A7F-8E3D-EA0C7E64B9B0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D3304-1D04-47EA-A12B-D3EF701E4C6E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99E87-0B3D-4F5D-8F8C-458D7617D87B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823A4A-06BD-4C27-89BD-113444ADFE56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1" name="Circle" hidden="1">
            <a:extLst>
              <a:ext uri="{FF2B5EF4-FFF2-40B4-BE49-F238E27FC236}">
                <a16:creationId xmlns:a16="http://schemas.microsoft.com/office/drawing/2014/main" id="{729B8049-2016-4EFB-A426-BDBB69E7B73E}"/>
              </a:ext>
            </a:extLst>
          </p:cNvPr>
          <p:cNvSpPr/>
          <p:nvPr userDrawn="1"/>
        </p:nvSpPr>
        <p:spPr>
          <a:xfrm flipH="1">
            <a:off x="5683483" y="1981408"/>
            <a:ext cx="4664964" cy="4664964"/>
          </a:xfrm>
          <a:prstGeom prst="ellipse">
            <a:avLst/>
          </a:prstGeom>
          <a:ln w="12700">
            <a:gradFill flip="none" rotWithShape="1">
              <a:gsLst>
                <a:gs pos="33000">
                  <a:srgbClr val="E2E5E3"/>
                </a:gs>
                <a:gs pos="89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8ACE0-E826-46F7-82B9-2003B95C848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700" y="191452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DBE62D5-1088-41E8-84D6-A5CE1AB8332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51566" y="1908096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ABE12744-3828-4494-8FCF-B3A3FA9ACC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40725" y="190809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8A7E7870-ADFB-4E3E-8A4C-578CEDB3986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E5439678-E625-4FEE-AD73-3C3713255DA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92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B21DCBAB-C750-416D-AE26-27B20EE0E79A}"/>
              </a:ext>
            </a:extLst>
          </p:cNvPr>
          <p:cNvGrpSpPr/>
          <p:nvPr userDrawn="1"/>
        </p:nvGrpSpPr>
        <p:grpSpPr>
          <a:xfrm>
            <a:off x="0" y="1023256"/>
            <a:ext cx="11080325" cy="563562"/>
            <a:chOff x="0" y="1583663"/>
            <a:chExt cx="11080325" cy="5635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CD4AC8-8525-4A7F-8E3D-EA0C7E64B9B0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D3304-1D04-47EA-A12B-D3EF701E4C6E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99E87-0B3D-4F5D-8F8C-458D7617D87B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823A4A-06BD-4C27-89BD-113444ADFE56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1" name="Circle" hidden="1">
            <a:extLst>
              <a:ext uri="{FF2B5EF4-FFF2-40B4-BE49-F238E27FC236}">
                <a16:creationId xmlns:a16="http://schemas.microsoft.com/office/drawing/2014/main" id="{729B8049-2016-4EFB-A426-BDBB69E7B73E}"/>
              </a:ext>
            </a:extLst>
          </p:cNvPr>
          <p:cNvSpPr/>
          <p:nvPr userDrawn="1"/>
        </p:nvSpPr>
        <p:spPr>
          <a:xfrm flipH="1">
            <a:off x="5683483" y="1981408"/>
            <a:ext cx="4664964" cy="4664964"/>
          </a:xfrm>
          <a:prstGeom prst="ellipse">
            <a:avLst/>
          </a:prstGeom>
          <a:ln w="12700">
            <a:gradFill flip="none" rotWithShape="1">
              <a:gsLst>
                <a:gs pos="33000">
                  <a:srgbClr val="E2E5E3"/>
                </a:gs>
                <a:gs pos="89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059F5E2-F747-4386-809D-55F3404F7F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2404" y="1981200"/>
            <a:ext cx="6828346" cy="430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03333A-511B-4328-8E16-85D0836963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700" y="1981200"/>
            <a:ext cx="3395663" cy="43037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64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261B5817-CBB6-437D-8B67-B39A1582BF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" r="17"/>
          <a:stretch/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457A96CB-58A7-4222-91FF-A0C1526118B7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6B9937F-57BF-4595-BF68-5CD274A527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0700" y="1981200"/>
            <a:ext cx="10560050" cy="430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0354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261B5817-CBB6-437D-8B67-B39A1582BF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" r="17"/>
          <a:stretch/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457A96CB-58A7-4222-91FF-A0C1526118B7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F64360E-FB4A-4FFD-9833-5C4A6DD0BC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1846957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7F5F52A7-EC97-419A-BBD0-6EBE28B08C7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48400" y="1838549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5787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261B5817-CBB6-437D-8B67-B39A1582BF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" r="17"/>
          <a:stretch/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457A96CB-58A7-4222-91FF-A0C1526118B7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8405DE5-0218-4E3D-A90B-CF19E9F55B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00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616A8AC-235D-450B-A5BF-4E3D6FED0A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0062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8D8D508-E12D-429A-A4E5-F32AB279B7C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4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6475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261B5817-CBB6-437D-8B67-B39A1582BF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" r="17"/>
          <a:stretch/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457A96CB-58A7-4222-91FF-A0C1526118B7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2486470-E707-4F4C-A468-6548639C89C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6AFBF66-FB59-4F1F-8F8D-2F78A8E5EB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F1345FE-73F0-4C51-968D-2CE40E550E5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377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EEEEE033-364F-42B6-8BBD-AA6FE1B286D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50785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33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261B5817-CBB6-437D-8B67-B39A1582BF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" r="17"/>
          <a:stretch/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457A96CB-58A7-4222-91FF-A0C1526118B7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2D1A6CFC-3185-4675-8042-406B74D0EDB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700" y="191452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0F42547-D887-418A-994E-ED8B8ABDD3C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51566" y="1908096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13E13C4C-5750-40B4-92DB-0781C84232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40725" y="190809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2B129BCC-8572-4B4D-BD2A-4E61166DD58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D053B6C4-34AC-4E6D-ACD1-DA15AC96D0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9808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pic>
        <p:nvPicPr>
          <p:cNvPr id="19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1C5EA710-30A2-4932-89A7-505423E038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-3810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277B4166-2D0F-4979-AA49-CFA2F43C29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6F485-2F75-4EAC-A695-3D0CFA9750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2F1A80D3-BEC1-44A8-970B-59550AF4D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0700" y="1981200"/>
            <a:ext cx="10560050" cy="430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1477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pic>
        <p:nvPicPr>
          <p:cNvPr id="19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1C5EA710-30A2-4932-89A7-505423E038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-3810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277B4166-2D0F-4979-AA49-CFA2F43C29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6F485-2F75-4EAC-A695-3D0CFA9750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C76DFB5-B366-4656-B694-176E00B182F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1846957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EE48642-4269-440E-9510-3B2C835294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48400" y="1838549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012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pic>
        <p:nvPicPr>
          <p:cNvPr id="19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1C5EA710-30A2-4932-89A7-505423E038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-3810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277B4166-2D0F-4979-AA49-CFA2F43C29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6F485-2F75-4EAC-A695-3D0CFA9750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E232288-6AF6-40C8-802E-306DAC629F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00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CFA9240F-6425-4EDA-9477-6496DDD4E47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0062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49BAE9-B8C5-4F0C-91EF-2994E7E049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4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693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dito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40" descr="Une image contenant personne, gens, foule, groupe&#10;&#10;Description générée automatiquement">
            <a:extLst>
              <a:ext uri="{FF2B5EF4-FFF2-40B4-BE49-F238E27FC236}">
                <a16:creationId xmlns:a16="http://schemas.microsoft.com/office/drawing/2014/main" id="{C36F396A-ED6D-4EC2-8CCD-383EFF90C3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62" y="802533"/>
            <a:ext cx="3449861" cy="5536798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5E7A198-146D-654B-92A2-547E6043A55D}"/>
              </a:ext>
            </a:extLst>
          </p:cNvPr>
          <p:cNvSpPr/>
          <p:nvPr userDrawn="1"/>
        </p:nvSpPr>
        <p:spPr>
          <a:xfrm>
            <a:off x="429052" y="0"/>
            <a:ext cx="3013347" cy="6865811"/>
          </a:xfrm>
          <a:prstGeom prst="rect">
            <a:avLst/>
          </a:prstGeom>
          <a:solidFill>
            <a:srgbClr val="1D4F91">
              <a:alpha val="8027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solidFill>
                <a:schemeClr val="accent1"/>
              </a:solidFill>
              <a:latin typeface="Montserrat Medium" pitchFamily="2" charset="77"/>
            </a:endParaRPr>
          </a:p>
        </p:txBody>
      </p:sp>
      <p:pic>
        <p:nvPicPr>
          <p:cNvPr id="9" name="Immagine 3">
            <a:extLst>
              <a:ext uri="{FF2B5EF4-FFF2-40B4-BE49-F238E27FC236}">
                <a16:creationId xmlns:a16="http://schemas.microsoft.com/office/drawing/2014/main" id="{69C6415C-1155-9649-B69F-129AE3506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B3EC9B22-9A18-2A48-89C8-AC4BA3B8167A}"/>
              </a:ext>
            </a:extLst>
          </p:cNvPr>
          <p:cNvSpPr txBox="1">
            <a:spLocks/>
          </p:cNvSpPr>
          <p:nvPr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AC50ABA-F3B5-2E4D-B57B-A03CA130C9CB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AE3F9-22EE-6A43-807D-14D01A109B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9813" y="1765300"/>
            <a:ext cx="2838450" cy="16637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bg1"/>
                </a:solidFill>
                <a:latin typeface="Montserrat Thin" pitchFamily="2" charset="77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E3BAC9-DD60-504D-A03A-8CC9C7ED16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813" y="3621088"/>
            <a:ext cx="2838450" cy="2735262"/>
          </a:xfrm>
          <a:prstGeom prst="rect">
            <a:avLst/>
          </a:prstGeom>
        </p:spPr>
        <p:txBody>
          <a:bodyPr/>
          <a:lstStyle>
            <a:lvl1pPr marL="228600" indent="-228600">
              <a:buSzPct val="150000"/>
              <a:buFont typeface=".PingFang SC Regular"/>
              <a:buChar char="﹥"/>
              <a:defRPr sz="1200" b="0" i="0">
                <a:solidFill>
                  <a:schemeClr val="bg1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9C23E9B-8C9D-4CBE-8BD4-96F0D10B91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94371" y="1117526"/>
            <a:ext cx="4889105" cy="5190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chemeClr val="tx1"/>
                </a:solidFill>
                <a:latin typeface="Montserrat" pitchFamily="2" charset="77"/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362B6FC-E1A1-41B4-B4EC-1759448E45A8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9235448" y="1117526"/>
            <a:ext cx="2436175" cy="5190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chemeClr val="tx1"/>
                </a:solidFill>
                <a:latin typeface="Montserrat" pitchFamily="2" charset="77"/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86121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&amp; Green &amp; Grey Dedalus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A081DB-F7F1-4F87-B74D-81ED0E796E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82282EA-4C45-4A4D-AD4D-831DE0FCAF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F1285EB7-AE35-4DD4-8302-80BBD08D1B3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F523A36-C079-4EF1-AC9E-3775E95AC54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377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2240AA29-F042-4701-A0D7-72D500C5B0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50785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6343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&amp; Green &amp; Grey Dedalus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A081DB-F7F1-4F87-B74D-81ED0E796E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C81491E-7D9D-41AB-98CA-2880AEA5C83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700" y="191452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9A51A5F4-35E9-4FFB-A527-17D5F807601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51566" y="1908096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89230447-F232-4AFA-81F8-1FD077622C9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40725" y="190809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D8300A86-3059-4686-856F-7F8CF4FDDE7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E8A8C645-F3FA-4886-AD82-1C0CD73E34D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21519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pic>
        <p:nvPicPr>
          <p:cNvPr id="19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1C5EA710-30A2-4932-89A7-505423E038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-3810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277B4166-2D0F-4979-AA49-CFA2F43C29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6F485-2F75-4EAC-A695-3D0CFA9750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19E21F6-058C-41E1-A997-17F8D492D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2404" y="1981200"/>
            <a:ext cx="6828346" cy="430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54048F35-3B22-49CB-BB72-6F7CF023F5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700" y="1981200"/>
            <a:ext cx="3395663" cy="43037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24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6FAF8D-737B-420D-9781-CD63D361EA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50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261B5817-CBB6-437D-8B67-B39A1582BF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6542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_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1D9BCB7-E6E0-48BC-948D-57F303FFDA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728" y="1603705"/>
            <a:ext cx="11739560" cy="5254295"/>
          </a:xfrm>
          <a:prstGeom prst="rect">
            <a:avLst/>
          </a:prstGeom>
        </p:spPr>
      </p:pic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C720F9E6-1A48-4689-A96C-9E9A104E69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252" y="2707583"/>
            <a:ext cx="7832324" cy="326571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D73D26C-B406-4FE7-81BC-DFFFE1B52A0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798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6FAF8D-737B-420D-9781-CD63D361EA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50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72" y="6261862"/>
            <a:ext cx="11762256" cy="94488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90E816E-519C-4E17-B235-7CE6EB1396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0700" y="1981200"/>
            <a:ext cx="10560050" cy="43041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3596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6FAF8D-737B-420D-9781-CD63D361EA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50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72" y="6261862"/>
            <a:ext cx="11762256" cy="94488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30C24CA-C5D4-4A54-84AB-0BB6D82248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1846957"/>
            <a:ext cx="5575300" cy="4261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40A664B-DF28-4217-B4C9-AD9D751DAC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48400" y="1838549"/>
            <a:ext cx="5575300" cy="4261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3284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6FAF8D-737B-420D-9781-CD63D361EA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50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72" y="6261862"/>
            <a:ext cx="11762256" cy="94488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390C430-F938-43DB-88A1-54314731C4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00" y="1900762"/>
            <a:ext cx="3571875" cy="4144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51E07B3-C3A9-4FE5-A2AA-6C3E177B72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0062" y="1900762"/>
            <a:ext cx="3571875" cy="4144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EA6624AE-3A3C-49F8-BEA5-B80A34207FB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4" y="1900762"/>
            <a:ext cx="3571875" cy="4144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35304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6FAF8D-737B-420D-9781-CD63D361EA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50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72" y="6261862"/>
            <a:ext cx="11762256" cy="94488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8FA79DD-C163-48C0-9F55-B7167A857F7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43DDEDC-DB04-427D-AEBF-CB843FD4B8A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B42EA56-C071-4A4E-A293-A0B20CEB1A7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377" y="1905800"/>
            <a:ext cx="5435600" cy="1733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76CEF3F-41EA-465C-B4F4-5EC201E5A3B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50785" y="1905800"/>
            <a:ext cx="5435600" cy="1733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73010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6FAF8D-737B-420D-9781-CD63D361EA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50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72" y="6261862"/>
            <a:ext cx="11762256" cy="94488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A4C1EDB5-824A-4DD7-9F71-9FE65A31BE0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700" y="1914525"/>
            <a:ext cx="3489325" cy="17510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6D1193B4-9961-421B-8DFE-BFF381BD89D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51566" y="1908096"/>
            <a:ext cx="3489325" cy="17510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B7196E06-394D-4738-9DFE-76A2E9B9CE1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40725" y="1908095"/>
            <a:ext cx="3489325" cy="17510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EBF0BD32-BA41-4A05-B700-8577E397757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54CD70D5-8C59-403E-93FE-F2D27A6489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91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A75F504-39DD-40EB-A05A-46D3F40833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pic>
        <p:nvPicPr>
          <p:cNvPr id="9" name="Immagine 4">
            <a:extLst>
              <a:ext uri="{FF2B5EF4-FFF2-40B4-BE49-F238E27FC236}">
                <a16:creationId xmlns:a16="http://schemas.microsoft.com/office/drawing/2014/main" id="{6B52A71E-7857-436C-A776-FB287BAEBB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25A268DF-CE01-4E0D-90A1-37E8372A84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257763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6FAF8D-737B-420D-9781-CD63D361EA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50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72" y="6261862"/>
            <a:ext cx="11762256" cy="94488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7353744-F80D-4022-BE6F-8F39E823E1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2404" y="1981200"/>
            <a:ext cx="6828346" cy="43041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9CC7FD9-BC5B-4B69-AAD5-20CA477C27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700" y="1981200"/>
            <a:ext cx="3395663" cy="4303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082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872" y="6261862"/>
            <a:ext cx="11762256" cy="94487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52CA4A-C80D-4B42-A36D-1BCBA82DF709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692CF51-710F-4DE4-86AC-A0C1FA978A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0700" y="1981200"/>
            <a:ext cx="10560050" cy="430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3426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872" y="6261862"/>
            <a:ext cx="11762256" cy="94487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52CA4A-C80D-4B42-A36D-1BCBA82DF709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2FADEB1-0A41-41A4-8892-E99CAD49BB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1846957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2DD4809-AC46-49C0-A139-8716076CE43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48400" y="1838549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6003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872" y="6261862"/>
            <a:ext cx="11762256" cy="94487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52CA4A-C80D-4B42-A36D-1BCBA82DF709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41B1244-7464-47A4-B0E5-250625720E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00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E5A9D0D8-B482-4922-8C73-476B278362F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0062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879DB536-F165-43B4-87BF-62D72069C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4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80897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872" y="6261862"/>
            <a:ext cx="11762256" cy="94487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52CA4A-C80D-4B42-A36D-1BCBA82DF709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C810BD0-A0A4-4F93-A2CE-EA8D5B393B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8FA35AB-B425-4816-ABB8-7E24C796032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FD1FB911-C3A6-43F4-BC65-0C144EE0910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377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06CABC2-97F0-42C9-B8DB-C7440E3945C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50785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9958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872" y="6261862"/>
            <a:ext cx="11762256" cy="94487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52CA4A-C80D-4B42-A36D-1BCBA82DF709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82C82A3B-3FCA-4CED-B168-783E38499CF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700" y="191452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45EC5EFA-BB8C-4E3C-A70F-375EC664F3A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51566" y="1908096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B152A031-9D3F-4299-ADE4-ED9028F411E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40725" y="190809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1A878F09-78A3-4921-A6A9-539E105EC73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46816CF2-5F46-4777-AF9D-CD7C6D4FF82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92062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872" y="6261862"/>
            <a:ext cx="11762256" cy="94487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52CA4A-C80D-4B42-A36D-1BCBA82DF709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4D2DD53D-26D7-40C1-9B52-418A4FB0FC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2404" y="1981200"/>
            <a:ext cx="6828346" cy="430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ACB2091-3349-4F7B-BD64-E90607C976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700" y="1981200"/>
            <a:ext cx="3395663" cy="43037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303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3571F806-D748-45A6-94CF-09E5644316CE}"/>
              </a:ext>
            </a:extLst>
          </p:cNvPr>
          <p:cNvGrpSpPr/>
          <p:nvPr userDrawn="1"/>
        </p:nvGrpSpPr>
        <p:grpSpPr>
          <a:xfrm>
            <a:off x="0" y="2262107"/>
            <a:ext cx="11080325" cy="2525183"/>
            <a:chOff x="0" y="1583663"/>
            <a:chExt cx="11080325" cy="5635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D87420-EB4D-45D5-9E9F-2BE97FBD08E3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BACDF6-E2BD-4064-907F-459DB8CD4CFF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rgbClr val="163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AF74BD-D918-4752-8727-C623228C905E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CF28367-E593-457F-88B7-CCDB88B9C987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ottotitolo 2">
            <a:extLst>
              <a:ext uri="{FF2B5EF4-FFF2-40B4-BE49-F238E27FC236}">
                <a16:creationId xmlns:a16="http://schemas.microsoft.com/office/drawing/2014/main" id="{AEBFED66-4632-5147-B246-EC8627CE08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0378" y="265113"/>
            <a:ext cx="2661920" cy="25974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800" b="1" i="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76489" y="2935224"/>
            <a:ext cx="2837633" cy="3873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150000"/>
              </a:lnSpc>
              <a:defRPr sz="1000" b="0" i="0">
                <a:solidFill>
                  <a:schemeClr val="bg1"/>
                </a:solidFill>
                <a:latin typeface="Montserrat Ligh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2C83D-1B6F-624A-9F59-67E33DC7FB0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76438" y="2624138"/>
            <a:ext cx="1773237" cy="2746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Montserrat Light" pitchFamily="2" charset="77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pic>
        <p:nvPicPr>
          <p:cNvPr id="9" name="Immagine 3">
            <a:extLst>
              <a:ext uri="{FF2B5EF4-FFF2-40B4-BE49-F238E27FC236}">
                <a16:creationId xmlns:a16="http://schemas.microsoft.com/office/drawing/2014/main" id="{B222A30C-C7C1-4D1D-8DC2-1F4D0247CC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1263" y="265113"/>
            <a:ext cx="1506537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8863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Chart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9F480A3-D5D9-49F4-88CB-EA0600F858B0}"/>
              </a:ext>
            </a:extLst>
          </p:cNvPr>
          <p:cNvGrpSpPr/>
          <p:nvPr userDrawn="1"/>
        </p:nvGrpSpPr>
        <p:grpSpPr>
          <a:xfrm>
            <a:off x="218875" y="177832"/>
            <a:ext cx="2249788" cy="2838483"/>
            <a:chOff x="489463" y="2800648"/>
            <a:chExt cx="2830719" cy="3571423"/>
          </a:xfrm>
          <a:solidFill>
            <a:srgbClr val="2F5496"/>
          </a:solidFill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F6B40C31-535A-430A-963F-B842BFD68499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B41F9961-9205-442F-AA1B-76E965940648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BDC2E589-7AF3-4832-985D-C3622459A5CE}"/>
                </a:ext>
              </a:extLst>
            </p:cNvPr>
            <p:cNvSpPr/>
            <p:nvPr/>
          </p:nvSpPr>
          <p:spPr>
            <a:xfrm>
              <a:off x="1054040" y="3978426"/>
              <a:ext cx="2266142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EE8530E5-7E21-4B48-94EC-9AA1027D4A14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458A0E3-A3A5-47CC-85D8-4BB96325683F}"/>
              </a:ext>
            </a:extLst>
          </p:cNvPr>
          <p:cNvGrpSpPr/>
          <p:nvPr userDrawn="1"/>
        </p:nvGrpSpPr>
        <p:grpSpPr>
          <a:xfrm>
            <a:off x="8412276" y="198739"/>
            <a:ext cx="1075999" cy="1357552"/>
            <a:chOff x="489463" y="2800648"/>
            <a:chExt cx="2830719" cy="3571423"/>
          </a:xfrm>
          <a:solidFill>
            <a:schemeClr val="accent3"/>
          </a:solidFill>
        </p:grpSpPr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D408F791-B202-404F-8D60-C2510C5C6309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D160744B-D285-4C9B-BEC0-D48F004F7ACB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5AB4F516-B845-4D9A-A236-55AA9AFAB845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7399A37F-CC2D-4B9B-9DCE-D6C47144C623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E642E0E-CF0B-45DC-BC98-9D01B33D16C1}"/>
              </a:ext>
            </a:extLst>
          </p:cNvPr>
          <p:cNvGrpSpPr/>
          <p:nvPr userDrawn="1"/>
        </p:nvGrpSpPr>
        <p:grpSpPr>
          <a:xfrm>
            <a:off x="8412276" y="1679670"/>
            <a:ext cx="1075999" cy="1357552"/>
            <a:chOff x="489463" y="2800648"/>
            <a:chExt cx="2830719" cy="3571423"/>
          </a:xfrm>
          <a:solidFill>
            <a:schemeClr val="accent4"/>
          </a:solidFill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5E7A3B99-AAB9-4DB6-8BD2-46731D9F04F0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C18B9B3A-1859-4D47-A347-A1E1BB627228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C098AD94-2AF2-4991-A4A9-EA4C6C76C628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36E974D4-B4CF-417D-AC0B-0718EF11D601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8D2A191B-564C-4642-BE48-12D9959E69AB}"/>
              </a:ext>
            </a:extLst>
          </p:cNvPr>
          <p:cNvGrpSpPr/>
          <p:nvPr userDrawn="1"/>
        </p:nvGrpSpPr>
        <p:grpSpPr>
          <a:xfrm>
            <a:off x="218875" y="3672685"/>
            <a:ext cx="628134" cy="792496"/>
            <a:chOff x="489463" y="2800648"/>
            <a:chExt cx="2830719" cy="3571423"/>
          </a:xfrm>
          <a:solidFill>
            <a:schemeClr val="accent5"/>
          </a:solidFill>
        </p:grpSpPr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30F83B9-ACEB-4DE3-B966-14C6BC14D64E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1CC2B572-D519-490E-B715-CEAAA5FB8971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E98096C8-E153-49E2-B1DB-070E8B27AC42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33D8895A-1857-4FF9-808F-37AB57A2AFA9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06D4EC1-D869-451D-92D4-C64CF2C90B26}"/>
              </a:ext>
            </a:extLst>
          </p:cNvPr>
          <p:cNvGrpSpPr/>
          <p:nvPr userDrawn="1"/>
        </p:nvGrpSpPr>
        <p:grpSpPr>
          <a:xfrm>
            <a:off x="218875" y="4572206"/>
            <a:ext cx="628134" cy="792496"/>
            <a:chOff x="489463" y="2800648"/>
            <a:chExt cx="2830719" cy="3571423"/>
          </a:xfrm>
          <a:solidFill>
            <a:srgbClr val="2DCCD3"/>
          </a:solidFill>
        </p:grpSpPr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FF4067C8-397C-41F8-A0BE-73DE9201913E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71D4EA81-F458-439D-A305-67550E620C5B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id="{14F7B0DC-9322-4DB7-9DA2-B910D692444A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id="{6B379D3D-43EE-4A20-A9B9-77AADF6D4A88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F56A0707-50EF-4C79-A6DB-3A9F45BB51B0}"/>
              </a:ext>
            </a:extLst>
          </p:cNvPr>
          <p:cNvGrpSpPr/>
          <p:nvPr userDrawn="1"/>
        </p:nvGrpSpPr>
        <p:grpSpPr>
          <a:xfrm>
            <a:off x="218875" y="5471727"/>
            <a:ext cx="628134" cy="792496"/>
            <a:chOff x="489463" y="2800648"/>
            <a:chExt cx="2830719" cy="3571423"/>
          </a:xfrm>
          <a:solidFill>
            <a:schemeClr val="accent6"/>
          </a:solidFill>
        </p:grpSpPr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C3F2EFDD-4909-4DBC-BBA5-62241C447C88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CF893F34-B801-4927-A481-27F79700FDE9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5EE2886F-C1FC-43EA-B104-72BE3AC7597C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5797318C-16FD-47BA-9444-3C95BAE6069D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2457159C-AF53-449D-9227-6612028C8774}"/>
              </a:ext>
            </a:extLst>
          </p:cNvPr>
          <p:cNvGrpSpPr/>
          <p:nvPr userDrawn="1"/>
        </p:nvGrpSpPr>
        <p:grpSpPr>
          <a:xfrm>
            <a:off x="4168028" y="3603152"/>
            <a:ext cx="628134" cy="792496"/>
            <a:chOff x="489463" y="2800648"/>
            <a:chExt cx="2830719" cy="3571423"/>
          </a:xfrm>
          <a:solidFill>
            <a:srgbClr val="B9D9EB"/>
          </a:solidFill>
        </p:grpSpPr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CBDBFF96-9497-4F86-88BE-0BBD102676A4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D09D37A3-503D-41F8-A9CA-131266D1790A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25069BD5-53BD-4759-B8D8-DFBB7DA86D9E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B706EFB7-85A9-4D6B-8B27-354F2F3CFF25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58D9B0AD-1ECD-4195-9278-FD6E4A60B020}"/>
              </a:ext>
            </a:extLst>
          </p:cNvPr>
          <p:cNvGrpSpPr/>
          <p:nvPr userDrawn="1"/>
        </p:nvGrpSpPr>
        <p:grpSpPr>
          <a:xfrm>
            <a:off x="4168028" y="4502673"/>
            <a:ext cx="628134" cy="792496"/>
            <a:chOff x="489463" y="2800648"/>
            <a:chExt cx="2830719" cy="3571423"/>
          </a:xfrm>
          <a:solidFill>
            <a:srgbClr val="A6BBC8"/>
          </a:solidFill>
        </p:grpSpPr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E8CB4892-85F8-429D-ACA0-19F3CEC5C57E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id="{7F49AC50-E53A-4B68-A2DD-821D6695FA11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id="{366FEBF6-1951-4BFD-A266-96BC8E4CDB35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id="{5A6B18B8-6381-4339-B0DC-62B084B4C5F2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8FC44F79-E5B3-4E71-B2FD-2B45A38DD70F}"/>
              </a:ext>
            </a:extLst>
          </p:cNvPr>
          <p:cNvGrpSpPr/>
          <p:nvPr userDrawn="1"/>
        </p:nvGrpSpPr>
        <p:grpSpPr>
          <a:xfrm>
            <a:off x="4168028" y="5402194"/>
            <a:ext cx="628134" cy="792496"/>
            <a:chOff x="489463" y="2800648"/>
            <a:chExt cx="2830719" cy="3571423"/>
          </a:xfrm>
          <a:solidFill>
            <a:srgbClr val="8194DD"/>
          </a:solidFill>
        </p:grpSpPr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0B45D766-626A-4C14-AA9B-4CE0AEB8D666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id="{FC662EF3-6F82-42EB-9BF5-F1703098B655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9EE1D420-A0C3-4A40-8CB4-CDFB6514A3E8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99D97CB1-1C71-4734-B852-84BD2F2E9BF8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D9D8D092-8976-4EED-8569-2EBE8F5BBAB2}"/>
              </a:ext>
            </a:extLst>
          </p:cNvPr>
          <p:cNvGrpSpPr/>
          <p:nvPr userDrawn="1"/>
        </p:nvGrpSpPr>
        <p:grpSpPr>
          <a:xfrm>
            <a:off x="8412276" y="3533619"/>
            <a:ext cx="628134" cy="792496"/>
            <a:chOff x="489463" y="2800648"/>
            <a:chExt cx="2830719" cy="3571423"/>
          </a:xfrm>
          <a:solidFill>
            <a:srgbClr val="685BC7"/>
          </a:solidFill>
        </p:grpSpPr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id="{7A3DA00B-B15E-4FCB-AC34-57BD8BB58A07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B0190FCB-5223-4EE8-BD6B-75A3C2FC976A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id="{FE1DC057-63A9-4BB7-98D5-70A1A670313C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id="{1898FBD4-580F-4CC4-A45F-B285EDF64581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4CCCFCF9-2361-47B9-90CB-6ECBBE5BCCAB}"/>
              </a:ext>
            </a:extLst>
          </p:cNvPr>
          <p:cNvGrpSpPr/>
          <p:nvPr userDrawn="1"/>
        </p:nvGrpSpPr>
        <p:grpSpPr>
          <a:xfrm>
            <a:off x="8412276" y="4433140"/>
            <a:ext cx="628134" cy="792496"/>
            <a:chOff x="489463" y="2800648"/>
            <a:chExt cx="2830719" cy="3571423"/>
          </a:xfrm>
          <a:solidFill>
            <a:srgbClr val="403A60"/>
          </a:solidFill>
        </p:grpSpPr>
        <p:sp>
          <p:nvSpPr>
            <p:cNvPr id="61" name="Forme libre : forme 60">
              <a:extLst>
                <a:ext uri="{FF2B5EF4-FFF2-40B4-BE49-F238E27FC236}">
                  <a16:creationId xmlns:a16="http://schemas.microsoft.com/office/drawing/2014/main" id="{52A7330C-EE30-4F59-8A6B-D24C20F894DD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id="{22DC40CE-FC0F-4B47-8E90-F484D02CBE7D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E95801CB-7BC6-400F-A2EF-FA172D011E72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859374CE-EA37-4578-AA0A-462786C682FF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EF432A34-4607-4B44-B8AE-F633A2A34D0B}"/>
              </a:ext>
            </a:extLst>
          </p:cNvPr>
          <p:cNvGrpSpPr/>
          <p:nvPr userDrawn="1"/>
        </p:nvGrpSpPr>
        <p:grpSpPr>
          <a:xfrm>
            <a:off x="8412276" y="5332661"/>
            <a:ext cx="628134" cy="792496"/>
            <a:chOff x="489463" y="2800648"/>
            <a:chExt cx="2830719" cy="3571423"/>
          </a:xfrm>
          <a:solidFill>
            <a:srgbClr val="00313C"/>
          </a:solidFill>
        </p:grpSpPr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4847F8A-C0A0-4FE3-B6F3-AE619E58C2A7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id="{2106BEF1-38F4-45AF-9C72-08BA08CB23B6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id="{EDBEDFB0-90FE-402C-885F-2CAC7FBA7C74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B13D63AB-1BCE-4CE4-8387-E4C73C3789A4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BEDC8304-368C-46DE-898E-5BA3A343B19C}"/>
              </a:ext>
            </a:extLst>
          </p:cNvPr>
          <p:cNvGrpSpPr/>
          <p:nvPr userDrawn="1"/>
        </p:nvGrpSpPr>
        <p:grpSpPr>
          <a:xfrm>
            <a:off x="4182721" y="177832"/>
            <a:ext cx="2249788" cy="2838483"/>
            <a:chOff x="489463" y="2800648"/>
            <a:chExt cx="2830719" cy="3571423"/>
          </a:xfrm>
          <a:solidFill>
            <a:schemeClr val="accent2"/>
          </a:solidFill>
        </p:grpSpPr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2B0A344E-5FE9-495B-B720-8EC0304E66BA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052D25C2-F6E2-4FA3-ACAE-B18C9FBD20D9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FFC67E75-72FE-444B-815A-22844022D75F}"/>
                </a:ext>
              </a:extLst>
            </p:cNvPr>
            <p:cNvSpPr/>
            <p:nvPr/>
          </p:nvSpPr>
          <p:spPr>
            <a:xfrm>
              <a:off x="1054040" y="3978426"/>
              <a:ext cx="2266142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294B3028-2D31-4D56-8634-BF7EF1D60179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043440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Cover, Title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3">
            <a:extLst>
              <a:ext uri="{FF2B5EF4-FFF2-40B4-BE49-F238E27FC236}">
                <a16:creationId xmlns:a16="http://schemas.microsoft.com/office/drawing/2014/main" id="{EE51CF94-0726-884A-865D-A17D58D84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1263" y="265113"/>
            <a:ext cx="1506537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14960" y="2722879"/>
            <a:ext cx="9144000" cy="11122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14960" y="3927158"/>
            <a:ext cx="2661920" cy="1223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890709B-2BEB-4387-8D51-1141ADCB69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0" y="517418"/>
            <a:ext cx="8801100" cy="634058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06E1D3DD-A822-3C4C-843B-63D8636A52F6}"/>
              </a:ext>
            </a:extLst>
          </p:cNvPr>
          <p:cNvSpPr/>
          <p:nvPr/>
        </p:nvSpPr>
        <p:spPr>
          <a:xfrm rot="16200000">
            <a:off x="4088606" y="-2113756"/>
            <a:ext cx="3430588" cy="116078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solidFill>
                <a:schemeClr val="accent1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87691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1B6290-D020-4D84-9EFE-958B50267DEC}"/>
              </a:ext>
            </a:extLst>
          </p:cNvPr>
          <p:cNvSpPr/>
          <p:nvPr userDrawn="1"/>
        </p:nvSpPr>
        <p:spPr>
          <a:xfrm>
            <a:off x="0" y="1928613"/>
            <a:ext cx="9780105" cy="288606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482600" dist="635000" dir="5400000" sx="92000" sy="92000" algn="t" rotWithShape="0">
              <a:prstClr val="black">
                <a:alpha val="8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 Light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7BEF2D3-CFB2-45CE-9541-3F43538B68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16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>
            <a:extLst>
              <a:ext uri="{FF2B5EF4-FFF2-40B4-BE49-F238E27FC236}">
                <a16:creationId xmlns:a16="http://schemas.microsoft.com/office/drawing/2014/main" id="{8125CA4C-AD77-4A16-AF09-25159755BAB8}"/>
              </a:ext>
            </a:extLst>
          </p:cNvPr>
          <p:cNvGrpSpPr/>
          <p:nvPr userDrawn="1"/>
        </p:nvGrpSpPr>
        <p:grpSpPr>
          <a:xfrm>
            <a:off x="0" y="1023256"/>
            <a:ext cx="11080325" cy="563562"/>
            <a:chOff x="0" y="1583663"/>
            <a:chExt cx="11080325" cy="56356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766DFD-09F1-480C-8177-649ECE56E204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1DAA15-D6BC-4C98-BF2C-AC6B4C3C1455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A31BCE-EA70-47B9-968D-88914C6F5D94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3102CCF-0E0D-4141-B479-7DC66E414465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ottotitolo 2">
            <a:extLst>
              <a:ext uri="{FF2B5EF4-FFF2-40B4-BE49-F238E27FC236}">
                <a16:creationId xmlns:a16="http://schemas.microsoft.com/office/drawing/2014/main" id="{AEBFED66-4632-5147-B246-EC8627CE08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0378" y="265113"/>
            <a:ext cx="2661920" cy="25974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800" b="1" i="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9BFE3F-55DA-448F-BC62-6A248E1943A6}"/>
              </a:ext>
            </a:extLst>
          </p:cNvPr>
          <p:cNvSpPr/>
          <p:nvPr userDrawn="1"/>
        </p:nvSpPr>
        <p:spPr>
          <a:xfrm rot="5400000" flipV="1">
            <a:off x="1571538" y="5168052"/>
            <a:ext cx="3600000" cy="2285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 sz="90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3F924-9591-4DDF-9CF2-F9DE325D8EED}"/>
              </a:ext>
            </a:extLst>
          </p:cNvPr>
          <p:cNvSpPr/>
          <p:nvPr userDrawn="1"/>
        </p:nvSpPr>
        <p:spPr>
          <a:xfrm rot="5400000" flipV="1">
            <a:off x="4924976" y="5145194"/>
            <a:ext cx="3600000" cy="2285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 sz="90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1BB699-C6D8-476F-8E17-025DCE24AC55}"/>
              </a:ext>
            </a:extLst>
          </p:cNvPr>
          <p:cNvSpPr/>
          <p:nvPr userDrawn="1"/>
        </p:nvSpPr>
        <p:spPr>
          <a:xfrm rot="10800000" flipV="1">
            <a:off x="-2019558" y="4947903"/>
            <a:ext cx="10800000" cy="2285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 sz="90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30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B21DCBAB-C750-416D-AE26-27B20EE0E79A}"/>
              </a:ext>
            </a:extLst>
          </p:cNvPr>
          <p:cNvGrpSpPr/>
          <p:nvPr userDrawn="1"/>
        </p:nvGrpSpPr>
        <p:grpSpPr>
          <a:xfrm>
            <a:off x="0" y="1023256"/>
            <a:ext cx="11080325" cy="563562"/>
            <a:chOff x="0" y="1583663"/>
            <a:chExt cx="11080325" cy="5635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CD4AC8-8525-4A7F-8E3D-EA0C7E64B9B0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D3304-1D04-47EA-A12B-D3EF701E4C6E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99E87-0B3D-4F5D-8F8C-458D7617D87B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823A4A-06BD-4C27-89BD-113444ADFE56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1" name="Circle" hidden="1">
            <a:extLst>
              <a:ext uri="{FF2B5EF4-FFF2-40B4-BE49-F238E27FC236}">
                <a16:creationId xmlns:a16="http://schemas.microsoft.com/office/drawing/2014/main" id="{729B8049-2016-4EFB-A426-BDBB69E7B73E}"/>
              </a:ext>
            </a:extLst>
          </p:cNvPr>
          <p:cNvSpPr/>
          <p:nvPr userDrawn="1"/>
        </p:nvSpPr>
        <p:spPr>
          <a:xfrm flipH="1">
            <a:off x="5683483" y="1981408"/>
            <a:ext cx="4664964" cy="4664964"/>
          </a:xfrm>
          <a:prstGeom prst="ellipse">
            <a:avLst/>
          </a:prstGeom>
          <a:ln w="12700">
            <a:gradFill flip="none" rotWithShape="1">
              <a:gsLst>
                <a:gs pos="33000">
                  <a:srgbClr val="E2E5E3"/>
                </a:gs>
                <a:gs pos="89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4FA9D926-A77A-46E2-8DDD-D24051F695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0700" y="1981200"/>
            <a:ext cx="10560050" cy="430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009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B21DCBAB-C750-416D-AE26-27B20EE0E79A}"/>
              </a:ext>
            </a:extLst>
          </p:cNvPr>
          <p:cNvGrpSpPr/>
          <p:nvPr userDrawn="1"/>
        </p:nvGrpSpPr>
        <p:grpSpPr>
          <a:xfrm>
            <a:off x="0" y="1023256"/>
            <a:ext cx="11080325" cy="563562"/>
            <a:chOff x="0" y="1583663"/>
            <a:chExt cx="11080325" cy="5635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CD4AC8-8525-4A7F-8E3D-EA0C7E64B9B0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D3304-1D04-47EA-A12B-D3EF701E4C6E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99E87-0B3D-4F5D-8F8C-458D7617D87B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823A4A-06BD-4C27-89BD-113444ADFE56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1" name="Circle" hidden="1">
            <a:extLst>
              <a:ext uri="{FF2B5EF4-FFF2-40B4-BE49-F238E27FC236}">
                <a16:creationId xmlns:a16="http://schemas.microsoft.com/office/drawing/2014/main" id="{729B8049-2016-4EFB-A426-BDBB69E7B73E}"/>
              </a:ext>
            </a:extLst>
          </p:cNvPr>
          <p:cNvSpPr/>
          <p:nvPr userDrawn="1"/>
        </p:nvSpPr>
        <p:spPr>
          <a:xfrm flipH="1">
            <a:off x="5683483" y="1981408"/>
            <a:ext cx="4664964" cy="4664964"/>
          </a:xfrm>
          <a:prstGeom prst="ellipse">
            <a:avLst/>
          </a:prstGeom>
          <a:ln w="12700">
            <a:gradFill flip="none" rotWithShape="1">
              <a:gsLst>
                <a:gs pos="33000">
                  <a:srgbClr val="E2E5E3"/>
                </a:gs>
                <a:gs pos="89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61D12C-E63F-434B-9683-FC58211162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1846957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F6C3F50-2A9E-4A9C-81FF-66E6C5126F2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48400" y="1838549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1531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B21DCBAB-C750-416D-AE26-27B20EE0E79A}"/>
              </a:ext>
            </a:extLst>
          </p:cNvPr>
          <p:cNvGrpSpPr/>
          <p:nvPr userDrawn="1"/>
        </p:nvGrpSpPr>
        <p:grpSpPr>
          <a:xfrm>
            <a:off x="0" y="1023256"/>
            <a:ext cx="11080325" cy="563562"/>
            <a:chOff x="0" y="1583663"/>
            <a:chExt cx="11080325" cy="5635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CD4AC8-8525-4A7F-8E3D-EA0C7E64B9B0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D3304-1D04-47EA-A12B-D3EF701E4C6E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99E87-0B3D-4F5D-8F8C-458D7617D87B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823A4A-06BD-4C27-89BD-113444ADFE56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1" name="Circle" hidden="1">
            <a:extLst>
              <a:ext uri="{FF2B5EF4-FFF2-40B4-BE49-F238E27FC236}">
                <a16:creationId xmlns:a16="http://schemas.microsoft.com/office/drawing/2014/main" id="{729B8049-2016-4EFB-A426-BDBB69E7B73E}"/>
              </a:ext>
            </a:extLst>
          </p:cNvPr>
          <p:cNvSpPr/>
          <p:nvPr userDrawn="1"/>
        </p:nvSpPr>
        <p:spPr>
          <a:xfrm flipH="1">
            <a:off x="5683483" y="1981408"/>
            <a:ext cx="4664964" cy="4664964"/>
          </a:xfrm>
          <a:prstGeom prst="ellipse">
            <a:avLst/>
          </a:prstGeom>
          <a:ln w="12700">
            <a:gradFill flip="none" rotWithShape="1">
              <a:gsLst>
                <a:gs pos="33000">
                  <a:srgbClr val="E2E5E3"/>
                </a:gs>
                <a:gs pos="89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81EDD3-1781-4CDC-9D2F-7071833E35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00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BC53E695-B3FF-46E5-A102-2EB0C92E121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0062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85D13B71-7C4E-4EF7-AE25-227C56CE503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4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646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B21DCBAB-C750-416D-AE26-27B20EE0E79A}"/>
              </a:ext>
            </a:extLst>
          </p:cNvPr>
          <p:cNvGrpSpPr/>
          <p:nvPr userDrawn="1"/>
        </p:nvGrpSpPr>
        <p:grpSpPr>
          <a:xfrm>
            <a:off x="0" y="1023256"/>
            <a:ext cx="11080325" cy="563562"/>
            <a:chOff x="0" y="1583663"/>
            <a:chExt cx="11080325" cy="5635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CD4AC8-8525-4A7F-8E3D-EA0C7E64B9B0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D3304-1D04-47EA-A12B-D3EF701E4C6E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99E87-0B3D-4F5D-8F8C-458D7617D87B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823A4A-06BD-4C27-89BD-113444ADFE56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1" name="Circle" hidden="1">
            <a:extLst>
              <a:ext uri="{FF2B5EF4-FFF2-40B4-BE49-F238E27FC236}">
                <a16:creationId xmlns:a16="http://schemas.microsoft.com/office/drawing/2014/main" id="{729B8049-2016-4EFB-A426-BDBB69E7B73E}"/>
              </a:ext>
            </a:extLst>
          </p:cNvPr>
          <p:cNvSpPr/>
          <p:nvPr userDrawn="1"/>
        </p:nvSpPr>
        <p:spPr>
          <a:xfrm flipH="1">
            <a:off x="5683483" y="1981408"/>
            <a:ext cx="4664964" cy="4664964"/>
          </a:xfrm>
          <a:prstGeom prst="ellipse">
            <a:avLst/>
          </a:prstGeom>
          <a:ln w="12700">
            <a:gradFill flip="none" rotWithShape="1">
              <a:gsLst>
                <a:gs pos="33000">
                  <a:srgbClr val="E2E5E3"/>
                </a:gs>
                <a:gs pos="89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F70F95-A360-46F8-AA9D-F0F34277F9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0C2E24B1-0773-4B6B-9767-B6938CAF2B6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FA4283E-8B07-4132-88BA-86635BC6A8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377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B304CBCD-5BB2-41BA-96B5-FE795869CE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50785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410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7" r:id="rId3"/>
    <p:sldLayoutId id="2147483765" r:id="rId4"/>
    <p:sldLayoutId id="2147483836" r:id="rId5"/>
    <p:sldLayoutId id="2147483750" r:id="rId6"/>
    <p:sldLayoutId id="2147483860" r:id="rId7"/>
    <p:sldLayoutId id="2147483861" r:id="rId8"/>
    <p:sldLayoutId id="2147483862" r:id="rId9"/>
    <p:sldLayoutId id="2147483858" r:id="rId10"/>
    <p:sldLayoutId id="2147483863" r:id="rId11"/>
    <p:sldLayoutId id="2147483806" r:id="rId12"/>
    <p:sldLayoutId id="2147483853" r:id="rId13"/>
    <p:sldLayoutId id="2147483855" r:id="rId14"/>
    <p:sldLayoutId id="2147483856" r:id="rId15"/>
    <p:sldLayoutId id="2147483859" r:id="rId16"/>
    <p:sldLayoutId id="2147483773" r:id="rId17"/>
    <p:sldLayoutId id="2147483849" r:id="rId18"/>
    <p:sldLayoutId id="2147483850" r:id="rId19"/>
    <p:sldLayoutId id="2147483756" r:id="rId20"/>
    <p:sldLayoutId id="2147483851" r:id="rId21"/>
    <p:sldLayoutId id="2147483848" r:id="rId22"/>
    <p:sldLayoutId id="2147483772" r:id="rId23"/>
    <p:sldLayoutId id="2147483757" r:id="rId24"/>
    <p:sldLayoutId id="2147483819" r:id="rId25"/>
    <p:sldLayoutId id="2147483838" r:id="rId26"/>
    <p:sldLayoutId id="2147483840" r:id="rId27"/>
    <p:sldLayoutId id="2147483841" r:id="rId28"/>
    <p:sldLayoutId id="2147483842" r:id="rId29"/>
    <p:sldLayoutId id="2147483844" r:id="rId30"/>
    <p:sldLayoutId id="2147483837" r:id="rId31"/>
    <p:sldLayoutId id="2147483839" r:id="rId32"/>
    <p:sldLayoutId id="2147483835" r:id="rId33"/>
    <p:sldLayoutId id="2147483845" r:id="rId34"/>
    <p:sldLayoutId id="2147483846" r:id="rId35"/>
    <p:sldLayoutId id="2147483847" r:id="rId36"/>
    <p:sldLayoutId id="2147483751" r:id="rId37"/>
    <p:sldLayoutId id="2147483821" r:id="rId38"/>
    <p:sldLayoutId id="2147483864" r:id="rId39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60647A1-487E-3240-AC3C-267B5E9519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Angular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Project</a:t>
            </a:r>
            <a:br>
              <a:rPr lang="it-IT" dirty="0"/>
            </a:br>
            <a:br>
              <a:rPr lang="it-IT" dirty="0"/>
            </a:br>
            <a:r>
              <a:rPr lang="it-IT" dirty="0"/>
              <a:t>Arun Krishna N</a:t>
            </a:r>
            <a:br>
              <a:rPr lang="it-IT" dirty="0"/>
            </a:br>
            <a:r>
              <a:rPr lang="it-IT" sz="2200" dirty="0"/>
              <a:t>an72@dedalus.eu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CA0B6F-52EF-4153-962E-FBAB6C137B51}"/>
              </a:ext>
            </a:extLst>
          </p:cNvPr>
          <p:cNvSpPr txBox="1"/>
          <p:nvPr/>
        </p:nvSpPr>
        <p:spPr>
          <a:xfrm>
            <a:off x="2821644" y="1013610"/>
            <a:ext cx="4223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1AF31-57D3-8A94-17F0-495C0E21D57D}"/>
              </a:ext>
            </a:extLst>
          </p:cNvPr>
          <p:cNvSpPr txBox="1">
            <a:spLocks/>
          </p:cNvSpPr>
          <p:nvPr/>
        </p:nvSpPr>
        <p:spPr>
          <a:xfrm>
            <a:off x="2641794" y="878282"/>
            <a:ext cx="6343650" cy="13258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 i="0" kern="1200">
                <a:solidFill>
                  <a:schemeClr val="accent1"/>
                </a:solidFill>
                <a:latin typeface="Montserrat" pitchFamily="2" charset="77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9pPr>
          </a:lstStyle>
          <a:p>
            <a:r>
              <a:rPr lang="en-ZA" sz="3600"/>
              <a:t>Features implemented</a:t>
            </a:r>
            <a:endParaRPr lang="en-ZA" sz="36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F6DAF8F-0DA2-45B5-6D3D-1DBF7AB75F46}"/>
              </a:ext>
            </a:extLst>
          </p:cNvPr>
          <p:cNvSpPr txBox="1">
            <a:spLocks/>
          </p:cNvSpPr>
          <p:nvPr/>
        </p:nvSpPr>
        <p:spPr>
          <a:xfrm>
            <a:off x="2594583" y="1912377"/>
            <a:ext cx="6400800" cy="22756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Avenir Next LT Pro (Body)"/>
              </a:rPr>
              <a:t>Following features have been implemented in this app development. 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JSON-Server-Auth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nginx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pipes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Form handling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Lazy loading of modules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Routing, Child routing and params</a:t>
            </a:r>
            <a:br>
              <a:rPr lang="en-US" sz="1500" dirty="0">
                <a:latin typeface="Avenir Next LT Pro (Body)"/>
              </a:rPr>
            </a:br>
            <a:r>
              <a:rPr lang="en-US" sz="1500" dirty="0" err="1">
                <a:latin typeface="Avenir Next LT Pro (Body)"/>
              </a:rPr>
              <a:t>HTTPClient</a:t>
            </a:r>
            <a:r>
              <a:rPr lang="en-US" sz="1500" dirty="0">
                <a:latin typeface="Avenir Next LT Pro (Body)"/>
              </a:rPr>
              <a:t> and Observables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Angular Material Controls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Service calls with secure end points (Token based auth)</a:t>
            </a:r>
          </a:p>
        </p:txBody>
      </p:sp>
    </p:spTree>
    <p:extLst>
      <p:ext uri="{BB962C8B-B14F-4D97-AF65-F5344CB8AC3E}">
        <p14:creationId xmlns:p14="http://schemas.microsoft.com/office/powerpoint/2010/main" val="3763904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72FB-C486-A61A-CA1D-055733D58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08" y="928927"/>
            <a:ext cx="4855025" cy="456632"/>
          </a:xfrm>
        </p:spPr>
        <p:txBody>
          <a:bodyPr/>
          <a:lstStyle/>
          <a:p>
            <a:r>
              <a:rPr lang="en-US" dirty="0"/>
              <a:t>Still in pending stage </a:t>
            </a:r>
            <a:br>
              <a:rPr lang="en-US" dirty="0"/>
            </a:br>
            <a:r>
              <a:rPr 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Register, Logout pending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C0A9F-3BF1-C45D-5407-2FC73D4705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4551" y="3315344"/>
            <a:ext cx="11054232" cy="3453204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User :</a:t>
            </a:r>
            <a:br>
              <a:rPr lang="en-US" dirty="0"/>
            </a:br>
            <a:r>
              <a:rPr lang="en-US" dirty="0"/>
              <a:t>1. Once logged in using user type you will be routed to  Hospital homepage.</a:t>
            </a:r>
          </a:p>
          <a:p>
            <a:r>
              <a:rPr lang="en-US" dirty="0"/>
              <a:t>2.On clicking Book now you will be redirected to appointment form submission.</a:t>
            </a:r>
          </a:p>
          <a:p>
            <a:r>
              <a:rPr lang="en-US" dirty="0"/>
              <a:t>3.On submitting, data will be updated to the JSON</a:t>
            </a:r>
            <a:r>
              <a:rPr lang="en-IN" dirty="0"/>
              <a:t> Server</a:t>
            </a:r>
          </a:p>
          <a:p>
            <a:r>
              <a:rPr lang="en-US" dirty="0"/>
              <a:t>Admin:</a:t>
            </a:r>
          </a:p>
          <a:p>
            <a:r>
              <a:rPr lang="en-US" dirty="0"/>
              <a:t>1.You will access the “Pending status ” appointments as shown below</a:t>
            </a:r>
          </a:p>
          <a:p>
            <a:r>
              <a:rPr lang="en-US" dirty="0"/>
              <a:t>2.On clicking the approve It will be updated in the JSON.</a:t>
            </a:r>
          </a:p>
        </p:txBody>
      </p:sp>
    </p:spTree>
    <p:extLst>
      <p:ext uri="{BB962C8B-B14F-4D97-AF65-F5344CB8AC3E}">
        <p14:creationId xmlns:p14="http://schemas.microsoft.com/office/powerpoint/2010/main" val="2344017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14481064-7C4A-2AF4-6B24-6D3CBC89F6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FD26A70-25B8-9E3E-52F1-9FBC430494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C8F118-3401-7869-67AE-899CC3AC1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" b="5072"/>
          <a:stretch/>
        </p:blipFill>
        <p:spPr>
          <a:xfrm>
            <a:off x="0" y="265112"/>
            <a:ext cx="12192000" cy="62450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9DB259-D360-9EEA-21E5-693437659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66" r="870" b="3866"/>
          <a:stretch/>
        </p:blipFill>
        <p:spPr>
          <a:xfrm>
            <a:off x="0" y="265112"/>
            <a:ext cx="12085983" cy="63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64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0145444-C398-4967-AA3E-E285A32398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11E700-F7C9-50A1-A9BC-458A18C2D1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2BF33-71DD-BC5A-A4ED-8207F23F3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" r="1277" b="3866"/>
          <a:stretch/>
        </p:blipFill>
        <p:spPr>
          <a:xfrm>
            <a:off x="0" y="265112"/>
            <a:ext cx="12036287" cy="63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7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6EBD72-00E8-E3C3-AD70-83DBF6EE6A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2B563A-C7DA-CB6D-B01B-7F122B1A32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69284-DE9F-5247-79D9-EF0828850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3" b="3866"/>
          <a:stretch/>
        </p:blipFill>
        <p:spPr>
          <a:xfrm>
            <a:off x="0" y="347870"/>
            <a:ext cx="12192000" cy="62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56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D70F18E-2E47-FDC7-70EC-C89D3FAD0A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279D66-1F4E-39D1-BD8E-7F34B3F085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94FFA-49F9-BED1-4AEF-F8C3E421B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2" b="3866"/>
          <a:stretch/>
        </p:blipFill>
        <p:spPr>
          <a:xfrm>
            <a:off x="0" y="387626"/>
            <a:ext cx="12192000" cy="620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54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189C37E-4C6E-51FC-23D9-839D1EC3B9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F79D1C-7897-D031-AA69-DCB98D14DD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C2C34-A795-6DA4-91DA-5BB847A29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" r="788" b="3866"/>
          <a:stretch/>
        </p:blipFill>
        <p:spPr>
          <a:xfrm>
            <a:off x="0" y="265112"/>
            <a:ext cx="12095922" cy="63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79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CE25-03B8-539E-1A66-98EA93384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4141C-2C01-5295-1CFA-6D6E29872C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D3D81-4B94-8BD5-4E50-2BC98D321C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AC68B9-3837-24DA-046D-59578F446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4400" b="1" dirty="0">
                <a:highlight>
                  <a:srgbClr val="C0C0C0"/>
                </a:highlight>
              </a:rPr>
              <a:t>Thank YOU</a:t>
            </a:r>
            <a:endParaRPr lang="en-IN" sz="4400" b="1" dirty="0">
              <a:highlight>
                <a:srgbClr val="C0C0C0"/>
              </a:highlight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F6510D-A187-2895-AD7B-560D97A660A1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9637601"/>
      </p:ext>
    </p:extLst>
  </p:cSld>
  <p:clrMapOvr>
    <a:masterClrMapping/>
  </p:clrMapOvr>
</p:sld>
</file>

<file path=ppt/theme/theme1.xml><?xml version="1.0" encoding="utf-8"?>
<a:theme xmlns:a="http://schemas.openxmlformats.org/drawingml/2006/main" name="Structure">
  <a:themeElements>
    <a:clrScheme name="Personnalisé 1">
      <a:dk1>
        <a:srgbClr val="000000"/>
      </a:dk1>
      <a:lt1>
        <a:srgbClr val="FFFFFF"/>
      </a:lt1>
      <a:dk2>
        <a:srgbClr val="626362"/>
      </a:dk2>
      <a:lt2>
        <a:srgbClr val="CBCCCB"/>
      </a:lt2>
      <a:accent1>
        <a:srgbClr val="1D4F91"/>
      </a:accent1>
      <a:accent2>
        <a:srgbClr val="C5E86C"/>
      </a:accent2>
      <a:accent3>
        <a:srgbClr val="4198B5"/>
      </a:accent3>
      <a:accent4>
        <a:srgbClr val="BEC6C3"/>
      </a:accent4>
      <a:accent5>
        <a:srgbClr val="008C95"/>
      </a:accent5>
      <a:accent6>
        <a:srgbClr val="00A3E0"/>
      </a:accent6>
      <a:hlink>
        <a:srgbClr val="2CCCD3"/>
      </a:hlink>
      <a:folHlink>
        <a:srgbClr val="B9D9E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 - HR Communication PPT Template" id="{4DCF4883-D88F-3743-9C37-F43B2F13A8B7}" vid="{EA529F4D-AD81-C841-BD8D-5ADB633F397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FA492CA583A048973F22EDF4032670" ma:contentTypeVersion="13" ma:contentTypeDescription="Create a new document." ma:contentTypeScope="" ma:versionID="0bcadb714a6df78c475d83edf086f3b8">
  <xsd:schema xmlns:xsd="http://www.w3.org/2001/XMLSchema" xmlns:xs="http://www.w3.org/2001/XMLSchema" xmlns:p="http://schemas.microsoft.com/office/2006/metadata/properties" xmlns:ns2="e35a762a-40b9-4b8e-9e5e-ccac953d6d1b" targetNamespace="http://schemas.microsoft.com/office/2006/metadata/properties" ma:root="true" ma:fieldsID="5769bec714c2e4b7b585fbf38292091c" ns2:_="">
    <xsd:import namespace="e35a762a-40b9-4b8e-9e5e-ccac953d6d1b"/>
    <xsd:element name="properties">
      <xsd:complexType>
        <xsd:sequence>
          <xsd:element name="documentManagement">
            <xsd:complexType>
              <xsd:all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5a762a-40b9-4b8e-9e5e-ccac953d6d1b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55344c0-53c4-44d7-b39f-195549c8fdc6}" ma:internalName="TaxCatchAll" ma:showField="CatchAllData" ma:web="e35a762a-40b9-4b8e-9e5e-ccac953d6d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35a762a-40b9-4b8e-9e5e-ccac953d6d1b" xsi:nil="true"/>
  </documentManagement>
</p:properties>
</file>

<file path=customXml/itemProps1.xml><?xml version="1.0" encoding="utf-8"?>
<ds:datastoreItem xmlns:ds="http://schemas.openxmlformats.org/officeDocument/2006/customXml" ds:itemID="{65B53DF9-E48B-406F-92D1-7F6F2DB076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47819B-3053-4BBC-8A2E-B678A4D2C9F0}">
  <ds:schemaRefs>
    <ds:schemaRef ds:uri="e35a762a-40b9-4b8e-9e5e-ccac953d6d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A263369-5780-440B-8EEC-57A749B94085}">
  <ds:schemaRefs>
    <ds:schemaRef ds:uri="e35a762a-40b9-4b8e-9e5e-ccac953d6d1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HR Communication PPT Template</Template>
  <TotalTime>0</TotalTime>
  <Words>159</Words>
  <Application>Microsoft Office PowerPoint</Application>
  <PresentationFormat>Widescreen</PresentationFormat>
  <Paragraphs>12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.PingFang SC Regular</vt:lpstr>
      <vt:lpstr>Arial</vt:lpstr>
      <vt:lpstr>Avenir Next LT Pro (Body)</vt:lpstr>
      <vt:lpstr>Calibri</vt:lpstr>
      <vt:lpstr>Manrope Light</vt:lpstr>
      <vt:lpstr>Montserrat</vt:lpstr>
      <vt:lpstr>Montserrat Light</vt:lpstr>
      <vt:lpstr>Montserrat Medium</vt:lpstr>
      <vt:lpstr>Montserrat SemiBold</vt:lpstr>
      <vt:lpstr>Montserrat Thin</vt:lpstr>
      <vt:lpstr>Structure</vt:lpstr>
      <vt:lpstr>Angular Final Project  Arun Krishna N an72@dedalus.eu</vt:lpstr>
      <vt:lpstr>PowerPoint Presentation</vt:lpstr>
      <vt:lpstr>Still in pending stage  Register, Logout pending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DEDALUS</dc:title>
  <dc:subject/>
  <dc:creator>Rajaa Doudou</dc:creator>
  <cp:keywords/>
  <dc:description/>
  <cp:lastModifiedBy>Arun Krishna N</cp:lastModifiedBy>
  <cp:revision>8</cp:revision>
  <dcterms:created xsi:type="dcterms:W3CDTF">2021-05-10T14:56:08Z</dcterms:created>
  <dcterms:modified xsi:type="dcterms:W3CDTF">2023-07-05T06:04:43Z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0x010100BFFA492CA583A048973F22EDF4032670</vt:lpwstr>
  </property>
  <property fmtid="{D5CDD505-2E9C-101B-9397-08002B2CF9AE}" pid="3" name="Informal Action Team DocType">
    <vt:lpwstr/>
  </property>
  <property fmtid="{D5CDD505-2E9C-101B-9397-08002B2CF9AE}" pid="4" name="Global Keywords">
    <vt:lpwstr/>
  </property>
  <property fmtid="{D5CDD505-2E9C-101B-9397-08002B2CF9AE}" pid="5" name="j2de20c0d3e94918bd3d6ebbf9a614ed">
    <vt:lpwstr/>
  </property>
  <property fmtid="{D5CDD505-2E9C-101B-9397-08002B2CF9AE}" pid="6" name="i197e11bdb404a658e317b56bc78a103">
    <vt:lpwstr/>
  </property>
</Properties>
</file>